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624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394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491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73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24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019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01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68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819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59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166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9EC8C-D9AC-4551-B28A-36CF777D8B88}" type="datetimeFigureOut">
              <a:rPr lang="sk-SK" smtClean="0"/>
              <a:t>22.12.2017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EDFE8-F579-432D-BBE1-438C87A1E1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71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345" y="669701"/>
            <a:ext cx="10018603" cy="6057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1133340" y="1403797"/>
            <a:ext cx="40568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Milí pán starosta a Obecný úrad Častkovce</a:t>
            </a:r>
          </a:p>
          <a:p>
            <a:r>
              <a:rPr lang="sk-SK" sz="3200" dirty="0" smtClean="0"/>
              <a:t>Žiaci 4. ročníka Vám želajú veľa pracovných i osobných úspechov počas celého roka 2018</a:t>
            </a:r>
          </a:p>
          <a:p>
            <a:endParaRPr lang="sk-SK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3957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</Words>
  <Application>Microsoft Office PowerPoint</Application>
  <PresentationFormat>Širokouhlá</PresentationFormat>
  <Paragraphs>2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Motív balíka Office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Katalin Kirik</dc:creator>
  <cp:lastModifiedBy>VAVROVÁ Zuzana</cp:lastModifiedBy>
  <cp:revision>4</cp:revision>
  <dcterms:created xsi:type="dcterms:W3CDTF">2017-12-21T07:15:46Z</dcterms:created>
  <dcterms:modified xsi:type="dcterms:W3CDTF">2017-12-22T11:47:09Z</dcterms:modified>
</cp:coreProperties>
</file>